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9" r:id="rId4"/>
    <p:sldId id="265" r:id="rId5"/>
    <p:sldId id="264" r:id="rId6"/>
    <p:sldId id="263" r:id="rId7"/>
    <p:sldId id="262" r:id="rId8"/>
    <p:sldId id="267" r:id="rId9"/>
    <p:sldId id="266" r:id="rId10"/>
    <p:sldId id="268" r:id="rId11"/>
    <p:sldId id="270" r:id="rId12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220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8" y="90"/>
      </p:cViewPr>
      <p:guideLst>
        <p:guide orient="horz" pos="2932"/>
        <p:guide pos="22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414" cy="465455"/>
          </a:xfrm>
          <a:prstGeom prst="rect">
            <a:avLst/>
          </a:prstGeom>
        </p:spPr>
        <p:txBody>
          <a:bodyPr vert="horz" lIns="93473" tIns="46737" rIns="93473" bIns="46737" rtlCol="0"/>
          <a:lstStyle>
            <a:lvl1pPr algn="l">
              <a:defRPr sz="1200"/>
            </a:lvl1pPr>
          </a:lstStyle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1"/>
            <a:ext cx="3056414" cy="465455"/>
          </a:xfrm>
          <a:prstGeom prst="rect">
            <a:avLst/>
          </a:prstGeom>
        </p:spPr>
        <p:txBody>
          <a:bodyPr vert="horz" lIns="93473" tIns="46737" rIns="93473" bIns="46737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6/21/2020 am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1"/>
            <a:ext cx="3056414" cy="465455"/>
          </a:xfrm>
          <a:prstGeom prst="rect">
            <a:avLst/>
          </a:prstGeom>
        </p:spPr>
        <p:txBody>
          <a:bodyPr vert="horz" lIns="93473" tIns="46737" rIns="93473" bIns="46737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1"/>
            <a:ext cx="3056414" cy="465455"/>
          </a:xfrm>
          <a:prstGeom prst="rect">
            <a:avLst/>
          </a:prstGeom>
        </p:spPr>
        <p:txBody>
          <a:bodyPr vert="horz" lIns="93473" tIns="46737" rIns="93473" bIns="46737" rtlCol="0" anchor="b"/>
          <a:lstStyle>
            <a:lvl1pPr algn="r">
              <a:defRPr sz="1200"/>
            </a:lvl1pPr>
          </a:lstStyle>
          <a:p>
            <a:fld id="{BB287F88-45EE-45D4-9D26-9D128B87E348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57053" cy="465773"/>
          </a:xfrm>
          <a:prstGeom prst="rect">
            <a:avLst/>
          </a:prstGeom>
        </p:spPr>
        <p:txBody>
          <a:bodyPr vert="horz" lIns="91730" tIns="45864" rIns="91730" bIns="4586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4616" y="1"/>
            <a:ext cx="3057053" cy="465773"/>
          </a:xfrm>
          <a:prstGeom prst="rect">
            <a:avLst/>
          </a:prstGeom>
        </p:spPr>
        <p:txBody>
          <a:bodyPr vert="horz" lIns="91730" tIns="45864" rIns="91730" bIns="45864" rtlCol="0"/>
          <a:lstStyle>
            <a:lvl1pPr algn="r">
              <a:defRPr sz="1200"/>
            </a:lvl1pPr>
          </a:lstStyle>
          <a:p>
            <a:r>
              <a:rPr lang="en-US"/>
              <a:t>6/21/2020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6913"/>
            <a:ext cx="4652963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30" tIns="45864" rIns="91730" bIns="4586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967" y="4422459"/>
            <a:ext cx="5641333" cy="4188778"/>
          </a:xfrm>
          <a:prstGeom prst="rect">
            <a:avLst/>
          </a:prstGeom>
        </p:spPr>
        <p:txBody>
          <a:bodyPr vert="horz" lIns="91730" tIns="45864" rIns="91730" bIns="4586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41739"/>
            <a:ext cx="3057053" cy="465773"/>
          </a:xfrm>
          <a:prstGeom prst="rect">
            <a:avLst/>
          </a:prstGeom>
        </p:spPr>
        <p:txBody>
          <a:bodyPr vert="horz" lIns="91730" tIns="45864" rIns="91730" bIns="45864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4616" y="8841739"/>
            <a:ext cx="3057053" cy="465773"/>
          </a:xfrm>
          <a:prstGeom prst="rect">
            <a:avLst/>
          </a:prstGeom>
        </p:spPr>
        <p:txBody>
          <a:bodyPr vert="horz" lIns="91730" tIns="45864" rIns="91730" bIns="45864" rtlCol="0" anchor="b"/>
          <a:lstStyle>
            <a:lvl1pPr algn="r">
              <a:defRPr sz="1200"/>
            </a:lvl1pPr>
          </a:lstStyle>
          <a:p>
            <a:fld id="{B82BDFBE-646C-4282-B86A-8E48B8D766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7172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3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4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5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6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77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8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D723097-FA4D-47B5-A391-A717B283E08F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83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FF1CEF9-2023-4517-8F81-AEC868268D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46869"/>
      </p:ext>
    </p:extLst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723097-FA4D-47B5-A391-A717B283E08F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F1CEF9-2023-4517-8F81-AEC868268D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404213"/>
      </p:ext>
    </p:extLst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723097-FA4D-47B5-A391-A717B283E08F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F1CEF9-2023-4517-8F81-AEC868268D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291618"/>
      </p:ext>
    </p:extLst>
  </p:cSld>
  <p:clrMapOvr>
    <a:masterClrMapping/>
  </p:clrMapOvr>
  <p:transition spd="slow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r>
              <a:rPr lang="en-US"/>
              <a:t>Click icon to add clip art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D723097-FA4D-47B5-A391-A717B283E08F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FF1CEF9-2023-4517-8F81-AEC868268D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554619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723097-FA4D-47B5-A391-A717B283E08F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F1CEF9-2023-4517-8F81-AEC868268D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084459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723097-FA4D-47B5-A391-A717B283E08F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F1CEF9-2023-4517-8F81-AEC868268D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367055"/>
      </p:ext>
    </p:extLst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723097-FA4D-47B5-A391-A717B283E08F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F1CEF9-2023-4517-8F81-AEC868268D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510559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723097-FA4D-47B5-A391-A717B283E08F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F1CEF9-2023-4517-8F81-AEC868268D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335725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723097-FA4D-47B5-A391-A717B283E08F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F1CEF9-2023-4517-8F81-AEC868268D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786664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723097-FA4D-47B5-A391-A717B283E08F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F1CEF9-2023-4517-8F81-AEC868268D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17399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723097-FA4D-47B5-A391-A717B283E08F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F1CEF9-2023-4517-8F81-AEC868268D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30605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723097-FA4D-47B5-A391-A717B283E08F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F1CEF9-2023-4517-8F81-AEC868268D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576330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fld id="{4D723097-FA4D-47B5-A391-A717B283E08F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1FF1CEF9-2023-4517-8F81-AEC868268DD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15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3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5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9188760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ransition spd="slow">
    <p:fade thruBlk="1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What Does The Future Hold?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371600" y="3886200"/>
            <a:ext cx="6400800" cy="584775"/>
          </a:xfrm>
        </p:spPr>
        <p:txBody>
          <a:bodyPr>
            <a:spAutoFit/>
          </a:bodyPr>
          <a:lstStyle/>
          <a:p>
            <a:r>
              <a:rPr lang="en-US" dirty="0"/>
              <a:t>Joshua 3:4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689"/>
            <a:ext cx="8229600" cy="1723549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What Does The Future Hold?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3100" b="0" i="1" dirty="0">
                <a:solidFill>
                  <a:schemeClr val="tx1"/>
                </a:solidFill>
              </a:rPr>
              <a:t>“</a:t>
            </a:r>
            <a:r>
              <a:rPr lang="en-US" sz="3100" i="1" dirty="0">
                <a:solidFill>
                  <a:schemeClr val="tx1"/>
                </a:solidFill>
              </a:rPr>
              <a:t>For ye have not passed this way heretofore</a:t>
            </a:r>
            <a:r>
              <a:rPr lang="en-US" sz="3100" b="0" i="1" dirty="0">
                <a:solidFill>
                  <a:schemeClr val="tx1"/>
                </a:solidFill>
              </a:rPr>
              <a:t>.”</a:t>
            </a:r>
            <a:br>
              <a:rPr lang="en-US" sz="3100" i="1" dirty="0">
                <a:solidFill>
                  <a:schemeClr val="tx1"/>
                </a:solidFill>
              </a:rPr>
            </a:br>
            <a:r>
              <a:rPr lang="en-US" sz="3100" i="1" dirty="0">
                <a:solidFill>
                  <a:schemeClr val="tx1"/>
                </a:solidFill>
              </a:rPr>
              <a:t> </a:t>
            </a:r>
            <a:r>
              <a:rPr lang="en-US" sz="3100" dirty="0">
                <a:solidFill>
                  <a:schemeClr val="tx1"/>
                </a:solidFill>
              </a:rPr>
              <a:t>Joshua 3:4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8108"/>
            <a:ext cx="8229600" cy="4721292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b="1" u="sng" dirty="0"/>
              <a:t>Depends on YOU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Joshua 24:15,</a:t>
            </a:r>
          </a:p>
          <a:p>
            <a:pPr>
              <a:buNone/>
            </a:pPr>
            <a:r>
              <a:rPr lang="en-US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“And if it seem evil unto you to serve Jehovah, choose you this day whom ye will serve; whether the gods which your fathers served that were beyond the River, or the gods of the Amorites, in whose land ye dwell: but as for me and my house, we will serve Jehovah.”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543"/>
            <a:ext cx="8229600" cy="1723549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What Does The Future Hold?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3100" b="0" i="1" dirty="0">
                <a:solidFill>
                  <a:schemeClr val="tx1"/>
                </a:solidFill>
              </a:rPr>
              <a:t>“</a:t>
            </a:r>
            <a:r>
              <a:rPr lang="en-US" sz="3100" i="1" dirty="0">
                <a:solidFill>
                  <a:schemeClr val="tx1"/>
                </a:solidFill>
              </a:rPr>
              <a:t>For ye have not passed this way heretofore</a:t>
            </a:r>
            <a:r>
              <a:rPr lang="en-US" sz="3100" b="0" i="1" dirty="0">
                <a:solidFill>
                  <a:schemeClr val="tx1"/>
                </a:solidFill>
              </a:rPr>
              <a:t>.”</a:t>
            </a:r>
            <a:br>
              <a:rPr lang="en-US" sz="3100" i="1" dirty="0">
                <a:solidFill>
                  <a:schemeClr val="tx1"/>
                </a:solidFill>
              </a:rPr>
            </a:br>
            <a:r>
              <a:rPr lang="en-US" sz="3100" i="1" dirty="0">
                <a:solidFill>
                  <a:schemeClr val="tx1"/>
                </a:solidFill>
              </a:rPr>
              <a:t> </a:t>
            </a:r>
            <a:r>
              <a:rPr lang="en-US" sz="3100" dirty="0">
                <a:solidFill>
                  <a:schemeClr val="tx1"/>
                </a:solidFill>
              </a:rPr>
              <a:t>Joshua 3:4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2751522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b="1" u="sng" dirty="0"/>
              <a:t>Depends on you TODAY</a:t>
            </a:r>
            <a:r>
              <a:rPr lang="en-US" b="1" dirty="0"/>
              <a:t>!</a:t>
            </a:r>
          </a:p>
          <a:p>
            <a:pPr>
              <a:buNone/>
            </a:pPr>
            <a:endParaRPr lang="en-US" b="1" u="sng" dirty="0"/>
          </a:p>
          <a:p>
            <a:pPr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 Corinthians 6:2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Behold, now is the acceptable time; behold, now is the day of salvation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417"/>
            <a:ext cx="8229600" cy="769441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Changes Occur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53034"/>
          </a:xfrm>
        </p:spPr>
        <p:txBody>
          <a:bodyPr>
            <a:spAutoFit/>
          </a:bodyPr>
          <a:lstStyle/>
          <a:p>
            <a:r>
              <a:rPr lang="en-US" dirty="0"/>
              <a:t>World Changes</a:t>
            </a:r>
          </a:p>
          <a:p>
            <a:r>
              <a:rPr lang="en-US" dirty="0"/>
              <a:t>Religious conditions change. Exodus 32; </a:t>
            </a:r>
            <a:br>
              <a:rPr lang="en-US" dirty="0"/>
            </a:br>
            <a:r>
              <a:rPr lang="en-US" dirty="0"/>
              <a:t>Judges 2:10ff; 1 Samuel 8; 1 Timothy 2:11-12; </a:t>
            </a:r>
            <a:br>
              <a:rPr lang="en-US" dirty="0"/>
            </a:br>
            <a:r>
              <a:rPr lang="en-US" dirty="0"/>
              <a:t>1 Corinthians 14:34-35; Matthew 19:9;</a:t>
            </a:r>
            <a:br>
              <a:rPr lang="en-US" dirty="0"/>
            </a:br>
            <a:r>
              <a:rPr lang="en-US" dirty="0"/>
              <a:t>2 Timothy 3:14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9200" y="5181600"/>
            <a:ext cx="67231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aramond"/>
                <a:ea typeface="+mn-ea"/>
                <a:cs typeface="+mn-cs"/>
              </a:rPr>
              <a:t>Things To Remember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417"/>
            <a:ext cx="8229600" cy="769441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Things To Remember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25827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b="1" u="sng" dirty="0"/>
              <a:t>We Are Not The First Generation To Confront Challenges From The World</a:t>
            </a:r>
            <a:r>
              <a:rPr lang="en-US" dirty="0"/>
              <a:t>. Genesis 6</a:t>
            </a:r>
          </a:p>
          <a:p>
            <a:r>
              <a:rPr lang="en-US" dirty="0"/>
              <a:t>Deuteronomy 4; 8; 28-30; Joshua 21; 23 etc.</a:t>
            </a:r>
          </a:p>
          <a:p>
            <a:r>
              <a:rPr lang="en-US" dirty="0"/>
              <a:t>Jeremiah 5:30-31; 6:10-16; 8:18:ff; 9:1 Lament over the desperate state of Zion.</a:t>
            </a:r>
          </a:p>
          <a:p>
            <a:r>
              <a:rPr lang="en-US" dirty="0"/>
              <a:t>1 Corinthians 6:9-11 Conditions in Corinth. </a:t>
            </a:r>
            <a:br>
              <a:rPr lang="en-US" dirty="0"/>
            </a:br>
            <a:r>
              <a:rPr lang="en-US" dirty="0"/>
              <a:t>cf. Acts 18:10; cf. 1 Corinthians 5-7</a:t>
            </a:r>
          </a:p>
          <a:p>
            <a:r>
              <a:rPr lang="en-US" dirty="0"/>
              <a:t>1 John 2:15ff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9441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Things To Remember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8991600" cy="5663089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500" b="1" u="sng" dirty="0"/>
              <a:t>The Sinful State Of The World Can Help Christians To Shine</a:t>
            </a:r>
            <a:r>
              <a:rPr lang="en-US" dirty="0"/>
              <a:t>. Matthew 5:13ff; Philippians 2:14-16; 1 Timothy 4:12</a:t>
            </a:r>
          </a:p>
          <a:p>
            <a:pPr>
              <a:spcBef>
                <a:spcPts val="0"/>
              </a:spcBef>
            </a:pPr>
            <a:r>
              <a:rPr lang="en-US" dirty="0"/>
              <a:t>World often sees hypocrisy. cf. 1 Timothy 4:1-2; </a:t>
            </a:r>
            <a:br>
              <a:rPr lang="en-US" dirty="0"/>
            </a:br>
            <a:r>
              <a:rPr lang="en-US" dirty="0"/>
              <a:t>Matthew 23:15, 29-33</a:t>
            </a:r>
          </a:p>
          <a:p>
            <a:pPr lvl="1">
              <a:spcBef>
                <a:spcPts val="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John 5:44,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“How can ye believe, which receive honor one of another, and seek not the honor that cometh from God only?”</a:t>
            </a:r>
          </a:p>
          <a:p>
            <a:pPr lvl="1">
              <a:spcBef>
                <a:spcPts val="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Micah 6:8,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“He hath showed thee, O man, what is good; and what doth Jehovah require of thee, but to do justly, and to love kindness, and to walk humbly with thy God.”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417"/>
            <a:ext cx="8229600" cy="769441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Things To Remember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18269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b="1" u="sng" dirty="0"/>
              <a:t>We Must Teach Our Children How To Live In A Wicked World</a:t>
            </a:r>
            <a:r>
              <a:rPr lang="en-US" b="1" dirty="0"/>
              <a:t>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 John 5:19,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“We know that we are of God, and the whole world lieth in the evil one.”</a:t>
            </a:r>
          </a:p>
          <a:p>
            <a:r>
              <a:rPr lang="en-US" dirty="0"/>
              <a:t>Deuteronomy 4:9-10; 6:6ff; 20ff;</a:t>
            </a:r>
            <a:br>
              <a:rPr lang="en-US" dirty="0"/>
            </a:br>
            <a:r>
              <a:rPr lang="en-US" dirty="0"/>
              <a:t>Deuteronomy 31:9-13; etc.</a:t>
            </a:r>
          </a:p>
          <a:p>
            <a:r>
              <a:rPr lang="en-US" dirty="0"/>
              <a:t>Exodus 12:24; Joshua 4:20ff</a:t>
            </a:r>
          </a:p>
          <a:p>
            <a:r>
              <a:rPr lang="en-US" dirty="0"/>
              <a:t>Ephesians 6:4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9441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Things To Remember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52746"/>
            <a:ext cx="8839200" cy="5450723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500" b="1" u="sng" dirty="0"/>
              <a:t>Christians Must Not Overlook The Importance Of Righteousness And Its Effect Upon A Wicked World</a:t>
            </a:r>
            <a:r>
              <a:rPr lang="en-US" sz="3500" dirty="0"/>
              <a:t>.</a:t>
            </a:r>
          </a:p>
          <a:p>
            <a:r>
              <a:rPr lang="en-US" dirty="0"/>
              <a:t>Christians are the salt of the earth. Matthew 5:13</a:t>
            </a:r>
            <a:br>
              <a:rPr lang="en-US" dirty="0"/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Proverbs 14:34,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“Righteousness exalteth a nation; But sin is a reproach to any people”</a:t>
            </a:r>
            <a:b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/>
              <a:t>cf. Genesis 18:23-33</a:t>
            </a:r>
          </a:p>
          <a:p>
            <a:r>
              <a:rPr lang="en-US" dirty="0"/>
              <a:t>Sin is likened to leaven. 1 Corinthians 5:6</a:t>
            </a:r>
          </a:p>
          <a:p>
            <a:r>
              <a:rPr lang="en-US" dirty="0"/>
              <a:t>Christians can make a difference.</a:t>
            </a:r>
            <a:br>
              <a:rPr lang="en-US" dirty="0"/>
            </a:br>
            <a:r>
              <a:rPr lang="en-US" dirty="0"/>
              <a:t>cf. Titus 2:11-12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9441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Things To Remember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647700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4100" b="1" u="sng" dirty="0"/>
              <a:t>There Is Reason For Optimism</a:t>
            </a:r>
            <a:r>
              <a:rPr lang="en-US" sz="4100" dirty="0"/>
              <a:t>.</a:t>
            </a:r>
          </a:p>
          <a:p>
            <a:pPr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Romans 1:16-17,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“For I am not ashamed of the gospel: for it is the power of God unto salvation to </a:t>
            </a:r>
            <a:r>
              <a:rPr lang="en-US" i="1" u="sng" dirty="0">
                <a:latin typeface="Arial" panose="020B0604020202020204" pitchFamily="34" charset="0"/>
                <a:cs typeface="Arial" panose="020B0604020202020204" pitchFamily="34" charset="0"/>
              </a:rPr>
              <a:t>every one that believeth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; to the Jew first, and also to the Greek. For therein is revealed a righteousness of God from faith unto faith: as it is written, But the righteous shall live by faith.”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NOTE: Isaiah 2:2ff; Daniel 2:44; Luke 24:44; Acts 2:21; Romans 10:11ff; Colossians 1:23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idx="1"/>
          </p:nvPr>
        </p:nvSpPr>
        <p:spPr>
          <a:xfrm>
            <a:off x="86411" y="2057400"/>
            <a:ext cx="8991600" cy="4761303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3600" b="1" u="sng" dirty="0"/>
              <a:t>The</a:t>
            </a:r>
            <a:r>
              <a:rPr lang="en-US" sz="3600" u="sng" dirty="0"/>
              <a:t> “</a:t>
            </a:r>
            <a:r>
              <a:rPr lang="en-US" sz="3600" b="1" u="sng" dirty="0"/>
              <a:t>unlikely</a:t>
            </a:r>
            <a:r>
              <a:rPr lang="en-US" sz="3600" u="sng" dirty="0"/>
              <a:t>” </a:t>
            </a:r>
            <a:r>
              <a:rPr lang="en-US" sz="3600" b="1" u="sng" dirty="0"/>
              <a:t>just may listen and obey</a:t>
            </a:r>
          </a:p>
          <a:p>
            <a:pPr lvl="1">
              <a:lnSpc>
                <a:spcPct val="90000"/>
              </a:lnSpc>
            </a:pPr>
            <a:r>
              <a:rPr lang="en-US" sz="3400" dirty="0"/>
              <a:t> 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Religious/Gentile </a:t>
            </a:r>
            <a:r>
              <a:rPr lang="en-US" sz="3200" i="1" dirty="0"/>
              <a:t>– </a:t>
            </a:r>
            <a:r>
              <a:rPr lang="en-US" sz="3200" dirty="0"/>
              <a:t>Cornelius (Acts 10)</a:t>
            </a:r>
          </a:p>
          <a:p>
            <a:pPr lvl="1">
              <a:lnSpc>
                <a:spcPct val="90000"/>
              </a:lnSpc>
            </a:pP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Non-Religious </a:t>
            </a:r>
            <a:r>
              <a:rPr lang="en-US" sz="3200" i="1" dirty="0"/>
              <a:t>– </a:t>
            </a:r>
            <a:r>
              <a:rPr lang="en-US" sz="3200" dirty="0"/>
              <a:t>Simon (Acts 8:9-13)</a:t>
            </a:r>
            <a:endParaRPr lang="en-US" sz="3200" i="1" dirty="0"/>
          </a:p>
          <a:p>
            <a:pPr marL="857250" lvl="1" indent="-400050">
              <a:lnSpc>
                <a:spcPct val="90000"/>
              </a:lnSpc>
            </a:pP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Worldly </a:t>
            </a:r>
            <a:r>
              <a:rPr lang="en-US" sz="3200" i="1" dirty="0"/>
              <a:t>– </a:t>
            </a:r>
            <a:r>
              <a:rPr lang="en-US" sz="3200" dirty="0"/>
              <a:t>Corinthians</a:t>
            </a:r>
            <a:r>
              <a:rPr lang="en-US" sz="3200" i="1" dirty="0"/>
              <a:t> </a:t>
            </a:r>
            <a:r>
              <a:rPr lang="en-US" sz="3200" dirty="0"/>
              <a:t>( Acts 18:8; 1 Corinthians 6:9-11)</a:t>
            </a:r>
          </a:p>
          <a:p>
            <a:pPr lvl="1">
              <a:lnSpc>
                <a:spcPct val="90000"/>
              </a:lnSpc>
            </a:pPr>
            <a:r>
              <a:rPr lang="en-US" sz="3200" i="1" dirty="0"/>
              <a:t> 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Ignorant</a:t>
            </a:r>
            <a:r>
              <a:rPr lang="en-US" sz="3200" i="1" dirty="0"/>
              <a:t> – </a:t>
            </a:r>
            <a:r>
              <a:rPr lang="en-US" sz="3200" dirty="0"/>
              <a:t>Jews (Acts 2:23; 3:17)</a:t>
            </a:r>
          </a:p>
          <a:p>
            <a:pPr marL="857250" lvl="1" indent="-400050">
              <a:lnSpc>
                <a:spcPct val="90000"/>
              </a:lnSpc>
            </a:pP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Persecutor</a:t>
            </a:r>
            <a:r>
              <a:rPr lang="en-US" sz="3200" i="1" dirty="0"/>
              <a:t> –</a:t>
            </a:r>
            <a:r>
              <a:rPr lang="en-US" sz="3200" dirty="0"/>
              <a:t> Saul (Acts 8:3; 9:1-2; 1 Timothy 1:15)</a:t>
            </a:r>
          </a:p>
          <a:p>
            <a:pPr lvl="1">
              <a:lnSpc>
                <a:spcPct val="90000"/>
              </a:lnSpc>
            </a:pPr>
            <a:r>
              <a:rPr lang="en-US" sz="3200" i="1" dirty="0"/>
              <a:t> 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Political</a:t>
            </a:r>
            <a:r>
              <a:rPr lang="en-US" sz="3200" i="1" dirty="0"/>
              <a:t> – </a:t>
            </a:r>
            <a:r>
              <a:rPr lang="en-US" sz="3200" dirty="0"/>
              <a:t>Jailor (Acts 16:31-33)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D0123A-1F4E-40DE-AE2C-FAF22CB8A4E7}"/>
              </a:ext>
            </a:extLst>
          </p:cNvPr>
          <p:cNvSpPr txBox="1"/>
          <p:nvPr/>
        </p:nvSpPr>
        <p:spPr>
          <a:xfrm>
            <a:off x="143140" y="447675"/>
            <a:ext cx="888256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Mark 16:15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“Go ye into all the world, and preach the gospel </a:t>
            </a:r>
            <a:br>
              <a:rPr kumimoji="0" lang="en-US" sz="32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3200" b="0" i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the whole creation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.”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idx="1"/>
          </p:nvPr>
        </p:nvSpPr>
        <p:spPr>
          <a:xfrm>
            <a:off x="75416" y="2286000"/>
            <a:ext cx="9025701" cy="2911566"/>
          </a:xfr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b="1" u="sng" dirty="0"/>
              <a:t>Gospel Message – Redemption / Salvation</a:t>
            </a:r>
          </a:p>
          <a:p>
            <a:pPr lvl="1"/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How we are saved?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(1 Corinthians 15:1-4)</a:t>
            </a:r>
          </a:p>
          <a:p>
            <a:pPr lvl="1"/>
            <a:r>
              <a:rPr lang="en-US" sz="3200" i="1" dirty="0"/>
              <a:t> 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Peter’s sermon – salvation from sin.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(Acts 2)</a:t>
            </a:r>
          </a:p>
          <a:p>
            <a:pPr lvl="1"/>
            <a:r>
              <a:rPr lang="en-US" sz="3200" dirty="0"/>
              <a:t> 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Paul’s sermon on Mars Hill – salvation.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(Acts 17:22-31)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04CDE2-5B64-4506-ADBD-30F819E89E85}"/>
              </a:ext>
            </a:extLst>
          </p:cNvPr>
          <p:cNvSpPr txBox="1"/>
          <p:nvPr/>
        </p:nvSpPr>
        <p:spPr>
          <a:xfrm>
            <a:off x="143140" y="447675"/>
            <a:ext cx="888256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Mark 16:15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“Go ye into all the world, and preach the gospel </a:t>
            </a:r>
            <a:br>
              <a:rPr kumimoji="0" lang="en-US" sz="32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3200" b="0" i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the whole creation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.”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 thruBlk="1"/>
  </p:transition>
</p:sld>
</file>

<file path=ppt/theme/theme1.xml><?xml version="1.0" encoding="utf-8"?>
<a:theme xmlns:a="http://schemas.openxmlformats.org/drawingml/2006/main" name="Theme1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Theme16</Template>
  <TotalTime>3137</TotalTime>
  <Words>738</Words>
  <Application>Microsoft Office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Garamond</vt:lpstr>
      <vt:lpstr>Wingdings</vt:lpstr>
      <vt:lpstr>Theme1</vt:lpstr>
      <vt:lpstr>What Does The Future Hold?</vt:lpstr>
      <vt:lpstr>Changes Occur</vt:lpstr>
      <vt:lpstr>Things To Remember</vt:lpstr>
      <vt:lpstr>Things To Remember</vt:lpstr>
      <vt:lpstr>Things To Remember</vt:lpstr>
      <vt:lpstr>Things To Remember</vt:lpstr>
      <vt:lpstr>Things To Remember</vt:lpstr>
      <vt:lpstr>PowerPoint Presentation</vt:lpstr>
      <vt:lpstr>PowerPoint Presentation</vt:lpstr>
      <vt:lpstr>What Does The Future Hold? “For ye have not passed this way heretofore.”  Joshua 3:4</vt:lpstr>
      <vt:lpstr>What Does The Future Hold? “For ye have not passed this way heretofore.”  Joshua 3:4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Does The Future Hold (2)</dc:title>
  <dc:creator>Micky Galloway</dc:creator>
  <cp:lastModifiedBy>Richard Lidh</cp:lastModifiedBy>
  <cp:revision>14</cp:revision>
  <cp:lastPrinted>2020-06-21T14:29:47Z</cp:lastPrinted>
  <dcterms:created xsi:type="dcterms:W3CDTF">2011-11-13T00:33:04Z</dcterms:created>
  <dcterms:modified xsi:type="dcterms:W3CDTF">2020-06-21T14:30:16Z</dcterms:modified>
</cp:coreProperties>
</file>